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E05743E3-FC4A-45F4-8B6B-8CA184B0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80943DC-7086-4584-AC81-D67E37EC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CD9416-B70E-4BD5-A397-D34E0E6C1545}"/>
              </a:ext>
            </a:extLst>
          </p:cNvPr>
          <p:cNvSpPr txBox="1"/>
          <p:nvPr/>
        </p:nvSpPr>
        <p:spPr>
          <a:xfrm>
            <a:off x="4437181" y="2462795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/>
              <a:t>隆瓦波</a:t>
            </a:r>
            <a:endParaRPr lang="en-US" altLang="zh-CN" sz="3600" b="1" dirty="0"/>
          </a:p>
          <a:p>
            <a:pPr algn="ctr"/>
            <a:r>
              <a:rPr lang="zh-CN" altLang="en-US" sz="3600" b="1" dirty="0"/>
              <a:t>的</a:t>
            </a:r>
            <a:endParaRPr lang="en-US" altLang="zh-CN" sz="3600" b="1" dirty="0"/>
          </a:p>
          <a:p>
            <a:pPr algn="ctr"/>
            <a:r>
              <a:rPr lang="zh-CN" altLang="en-US" sz="3600" b="1" dirty="0"/>
              <a:t>食谱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CB7C0E-EEBF-4A7A-BF4D-1BD917CDCF71}"/>
              </a:ext>
            </a:extLst>
          </p:cNvPr>
          <p:cNvSpPr txBox="1"/>
          <p:nvPr/>
        </p:nvSpPr>
        <p:spPr>
          <a:xfrm>
            <a:off x="4065765" y="4808764"/>
            <a:ext cx="2312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 err="1"/>
              <a:t>Mihlali</a:t>
            </a:r>
            <a:r>
              <a:rPr lang="en-US" altLang="zh-CN" sz="1800" dirty="0"/>
              <a:t> Khumalo </a:t>
            </a:r>
          </a:p>
          <a:p>
            <a:pPr algn="ctr"/>
            <a:r>
              <a:rPr lang="en-US" altLang="zh-CN" sz="1800" dirty="0"/>
              <a:t>Sarah Rose De Villiers </a:t>
            </a:r>
          </a:p>
          <a:p>
            <a:pPr algn="ctr"/>
            <a:r>
              <a:rPr lang="en-US" altLang="zh-CN" sz="1800" dirty="0"/>
              <a:t>Zandile </a:t>
            </a:r>
            <a:r>
              <a:rPr lang="en-US" altLang="zh-CN" sz="1800" dirty="0" err="1"/>
              <a:t>Maxet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Makina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E2B156-340C-44C9-9D36-23790C8A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4FE6C6-A0DA-48A9-A0B8-29CE1F153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9901FD-927E-488A-8C48-45D08B672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167737-2CD7-41C1-AEDF-8BB2F8FCE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9910B4-2AF9-4716-B0A8-4230D5422977}"/>
              </a:ext>
            </a:extLst>
          </p:cNvPr>
          <p:cNvSpPr txBox="1"/>
          <p:nvPr/>
        </p:nvSpPr>
        <p:spPr>
          <a:xfrm>
            <a:off x="1317172" y="2198784"/>
            <a:ext cx="4724400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当隆瓦波上学、妈妈上班时，奶奶总是会准备好午餐。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每天回家后，隆瓦波发现食物已经准备好并放在桌子了。</a:t>
            </a:r>
          </a:p>
        </p:txBody>
      </p:sp>
    </p:spTree>
    <p:extLst>
      <p:ext uri="{BB962C8B-B14F-4D97-AF65-F5344CB8AC3E}">
        <p14:creationId xmlns:p14="http://schemas.microsoft.com/office/powerpoint/2010/main" val="74890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52DE7C-DCFC-4926-8F49-8C06F069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15B48F-00F0-4DE4-9E2F-5EB4C9C09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9A3C0A-ED41-4F1E-8D35-61A0CFE3794C}"/>
              </a:ext>
            </a:extLst>
          </p:cNvPr>
          <p:cNvSpPr txBox="1"/>
          <p:nvPr/>
        </p:nvSpPr>
        <p:spPr>
          <a:xfrm>
            <a:off x="1687285" y="3029781"/>
            <a:ext cx="43869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脱下校服，他立刻坐到桌边，祈祷并开始吃。</a:t>
            </a:r>
          </a:p>
        </p:txBody>
      </p:sp>
    </p:spTree>
    <p:extLst>
      <p:ext uri="{BB962C8B-B14F-4D97-AF65-F5344CB8AC3E}">
        <p14:creationId xmlns:p14="http://schemas.microsoft.com/office/powerpoint/2010/main" val="269330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E3F9DB-39AB-4CC0-AD75-A211AA3A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16C906-14C2-4F78-AEEF-5B22A018F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DE5A81-986E-47BE-AE28-A6C8EED949D9}"/>
              </a:ext>
            </a:extLst>
          </p:cNvPr>
          <p:cNvSpPr txBox="1"/>
          <p:nvPr/>
        </p:nvSpPr>
        <p:spPr>
          <a:xfrm>
            <a:off x="4646354" y="2751916"/>
            <a:ext cx="5109091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奶奶为午餐准备了各种各样的菜式。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隆瓦波喜欢奶奶做的美味食物。</a:t>
            </a:r>
          </a:p>
        </p:txBody>
      </p:sp>
    </p:spTree>
    <p:extLst>
      <p:ext uri="{BB962C8B-B14F-4D97-AF65-F5344CB8AC3E}">
        <p14:creationId xmlns:p14="http://schemas.microsoft.com/office/powerpoint/2010/main" val="12031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7E7734-7BCB-460F-8F4B-01EC39678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67BB4F-AD76-4D97-A466-B2F007A1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1723DE-A329-4499-9EE0-395DF266278A}"/>
              </a:ext>
            </a:extLst>
          </p:cNvPr>
          <p:cNvSpPr txBox="1"/>
          <p:nvPr/>
        </p:nvSpPr>
        <p:spPr>
          <a:xfrm>
            <a:off x="7788330" y="1027240"/>
            <a:ext cx="5147084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吃完后，隆瓦波洗了碗，拿本书和铅笔，坐到奶奶身边。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隆瓦波问他刚才吃的那顿饭的配料，并仔细记下每一个细节。</a:t>
            </a:r>
          </a:p>
        </p:txBody>
      </p:sp>
    </p:spTree>
    <p:extLst>
      <p:ext uri="{BB962C8B-B14F-4D97-AF65-F5344CB8AC3E}">
        <p14:creationId xmlns:p14="http://schemas.microsoft.com/office/powerpoint/2010/main" val="260600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656A33-BBAA-46B1-B825-77FEB1F2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C0916A-3369-4333-9176-E491E6B69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A7DC74-B120-4CB2-BA1B-D06478DFFA21}"/>
              </a:ext>
            </a:extLst>
          </p:cNvPr>
          <p:cNvSpPr txBox="1"/>
          <p:nvPr/>
        </p:nvSpPr>
        <p:spPr>
          <a:xfrm>
            <a:off x="860274" y="1003610"/>
            <a:ext cx="546130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他告诉自己：长大后，要自己开餐馆。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81AF6B-A906-4095-B94E-14398322AD2D}"/>
              </a:ext>
            </a:extLst>
          </p:cNvPr>
          <p:cNvSpPr txBox="1"/>
          <p:nvPr/>
        </p:nvSpPr>
        <p:spPr>
          <a:xfrm>
            <a:off x="8265542" y="1003610"/>
            <a:ext cx="505256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他将以奶奶的名字来命名那家餐馆，并做奶奶为他做</a:t>
            </a:r>
            <a:r>
              <a:rPr lang="zh-CN" altLang="en-US" sz="2400"/>
              <a:t>的所有菜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4964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624762-01E2-4C14-A0B1-7C4B2398D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D555D9-9A8F-47FA-B2E2-82A7110D8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BA9B2B-1155-42C0-BC76-00A8E57C0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780B27-F098-41EB-93F6-D7503424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981680-B8CE-48A3-A987-0FFEFC27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E21602-A5F9-44EB-B56A-EF24BA61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7C42A1-AF8D-4D58-894F-74E6596907C6}"/>
              </a:ext>
            </a:extLst>
          </p:cNvPr>
          <p:cNvSpPr txBox="1"/>
          <p:nvPr/>
        </p:nvSpPr>
        <p:spPr>
          <a:xfrm>
            <a:off x="9319260" y="105853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/>
              <a:t>隆瓦波的食谱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4F0854-BC4B-4F26-A224-14CFD1A15D87}"/>
              </a:ext>
            </a:extLst>
          </p:cNvPr>
          <p:cNvSpPr txBox="1"/>
          <p:nvPr/>
        </p:nvSpPr>
        <p:spPr>
          <a:xfrm>
            <a:off x="9930050" y="211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06974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837F51-8BDD-455A-8776-BF95666A8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0E888C-507C-400E-B84C-3A8262C66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5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EBA65D-F523-42A4-8FF5-ABEC950C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2C1149-97B1-43C4-BD2B-C05E54F25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0A05E6-46C8-43A1-A77A-5631BAD301FA}"/>
              </a:ext>
            </a:extLst>
          </p:cNvPr>
          <p:cNvSpPr txBox="1"/>
          <p:nvPr/>
        </p:nvSpPr>
        <p:spPr>
          <a:xfrm>
            <a:off x="9319260" y="105853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/>
              <a:t>隆瓦波的食谱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908D5D-B55A-4719-B0C7-B7FA552E2AC8}"/>
              </a:ext>
            </a:extLst>
          </p:cNvPr>
          <p:cNvSpPr txBox="1"/>
          <p:nvPr/>
        </p:nvSpPr>
        <p:spPr>
          <a:xfrm>
            <a:off x="11117668" y="3350078"/>
            <a:ext cx="2312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00" dirty="0" err="1"/>
              <a:t>Mihlali</a:t>
            </a:r>
            <a:r>
              <a:rPr lang="en-US" altLang="zh-CN" sz="1800" dirty="0"/>
              <a:t> Khumalo </a:t>
            </a:r>
          </a:p>
          <a:p>
            <a:pPr algn="r"/>
            <a:r>
              <a:rPr lang="en-US" altLang="zh-CN" sz="1800" dirty="0"/>
              <a:t>Sarah Rose De Villiers </a:t>
            </a:r>
          </a:p>
          <a:p>
            <a:pPr algn="r"/>
            <a:r>
              <a:rPr lang="en-US" altLang="zh-CN" sz="1800" dirty="0"/>
              <a:t>Zandile </a:t>
            </a:r>
            <a:r>
              <a:rPr lang="en-US" altLang="zh-CN" sz="1800" dirty="0" err="1"/>
              <a:t>Maxet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Makina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3168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675769-902F-459D-8ED1-1CD2D23F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402D4B-84DD-44B3-9ECE-0A610025D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FCBF7D-D9E7-4497-BC5B-3F1070AD004E}"/>
              </a:ext>
            </a:extLst>
          </p:cNvPr>
          <p:cNvSpPr txBox="1"/>
          <p:nvPr/>
        </p:nvSpPr>
        <p:spPr>
          <a:xfrm>
            <a:off x="5415797" y="2752782"/>
            <a:ext cx="387798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隆瓦波是一名十岁男生。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他和妈妈、奶奶住在一起。</a:t>
            </a:r>
          </a:p>
        </p:txBody>
      </p:sp>
    </p:spTree>
    <p:extLst>
      <p:ext uri="{BB962C8B-B14F-4D97-AF65-F5344CB8AC3E}">
        <p14:creationId xmlns:p14="http://schemas.microsoft.com/office/powerpoint/2010/main" val="290539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5C6B1C-A9AC-423D-906D-FE08B51A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67FE09-37A8-41BB-B8DB-32E79BE8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4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A6B77F-CAD2-4975-B523-0821D6EAC648}"/>
              </a:ext>
            </a:extLst>
          </p:cNvPr>
          <p:cNvSpPr txBox="1"/>
          <p:nvPr/>
        </p:nvSpPr>
        <p:spPr>
          <a:xfrm>
            <a:off x="4030801" y="391886"/>
            <a:ext cx="6340197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隆瓦波的奶奶有着世上最漂亮、丰饶的菜园。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隆瓦波很享受帮奶奶除草和浇水的过程。</a:t>
            </a:r>
          </a:p>
        </p:txBody>
      </p:sp>
    </p:spTree>
    <p:extLst>
      <p:ext uri="{BB962C8B-B14F-4D97-AF65-F5344CB8AC3E}">
        <p14:creationId xmlns:p14="http://schemas.microsoft.com/office/powerpoint/2010/main" val="108900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B52CAB-1F21-4D9B-A203-E1EB2740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34FE98-D4F2-4592-9C05-CF8555F5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B044C1-CBE4-478C-91C1-7C2E74FAC6CE}"/>
              </a:ext>
            </a:extLst>
          </p:cNvPr>
          <p:cNvSpPr txBox="1"/>
          <p:nvPr/>
        </p:nvSpPr>
        <p:spPr>
          <a:xfrm>
            <a:off x="1184501" y="1214344"/>
            <a:ext cx="48223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隆瓦波很勤快，他会多次爬上爬下山坡，从河边取水。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D28DF9-C741-483F-B9C7-891E636DB231}"/>
              </a:ext>
            </a:extLst>
          </p:cNvPr>
          <p:cNvSpPr txBox="1"/>
          <p:nvPr/>
        </p:nvSpPr>
        <p:spPr>
          <a:xfrm>
            <a:off x="8039854" y="1214344"/>
            <a:ext cx="5508703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路过踢球的朋友时，他们嘲笑道：“隆瓦波，你为什么要做这个？这是女生才会做的事儿，我们绝对不会做的。”</a:t>
            </a:r>
          </a:p>
        </p:txBody>
      </p:sp>
    </p:spTree>
    <p:extLst>
      <p:ext uri="{BB962C8B-B14F-4D97-AF65-F5344CB8AC3E}">
        <p14:creationId xmlns:p14="http://schemas.microsoft.com/office/powerpoint/2010/main" val="128965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2A1F20-9C2B-421C-A311-CCCCDAE33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2989D5-D106-462E-B850-DE64B4B6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587D0E-D88D-4D90-B0B8-1E573BB27435}"/>
              </a:ext>
            </a:extLst>
          </p:cNvPr>
          <p:cNvSpPr txBox="1"/>
          <p:nvPr/>
        </p:nvSpPr>
        <p:spPr>
          <a:xfrm>
            <a:off x="738128" y="1262743"/>
            <a:ext cx="5724644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隆瓦波一笑置之，继续他的行程。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他想起和奶奶一起在花园里的开心时光。</a:t>
            </a:r>
          </a:p>
        </p:txBody>
      </p:sp>
    </p:spTree>
    <p:extLst>
      <p:ext uri="{BB962C8B-B14F-4D97-AF65-F5344CB8AC3E}">
        <p14:creationId xmlns:p14="http://schemas.microsoft.com/office/powerpoint/2010/main" val="331010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B97EAA-D729-4274-85E3-65490DFE5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EE6101-B77F-49E1-BC48-617EE819D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BED5BD-5C90-45D0-BA5F-372BC969053E}"/>
              </a:ext>
            </a:extLst>
          </p:cNvPr>
          <p:cNvSpPr txBox="1"/>
          <p:nvPr/>
        </p:nvSpPr>
        <p:spPr>
          <a:xfrm>
            <a:off x="2950028" y="2198784"/>
            <a:ext cx="3962401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这些想法使他忘记了行程的漫长和朋友的评论。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他喜欢在奶奶拔出萝卜之前猜猜每捆里有多少根萝卜。</a:t>
            </a:r>
          </a:p>
        </p:txBody>
      </p:sp>
    </p:spTree>
    <p:extLst>
      <p:ext uri="{BB962C8B-B14F-4D97-AF65-F5344CB8AC3E}">
        <p14:creationId xmlns:p14="http://schemas.microsoft.com/office/powerpoint/2010/main" val="107201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328</Words>
  <Application>Microsoft Office PowerPoint</Application>
  <PresentationFormat>自定义</PresentationFormat>
  <Paragraphs>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34</cp:revision>
  <dcterms:created xsi:type="dcterms:W3CDTF">2021-03-14T02:42:17Z</dcterms:created>
  <dcterms:modified xsi:type="dcterms:W3CDTF">2021-09-19T05:13:23Z</dcterms:modified>
</cp:coreProperties>
</file>